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2932"/>
  </p:normalViewPr>
  <p:slideViewPr>
    <p:cSldViewPr snapToGrid="0" snapToObjects="1">
      <p:cViewPr varScale="1">
        <p:scale>
          <a:sx n="58" d="100"/>
          <a:sy n="5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7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9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6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2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3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8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5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97A4E-7590-4248-93AE-3BA180E4CB18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F213D-2259-2743-83F3-27579A1BB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6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83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65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9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31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5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8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3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93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6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8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3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3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4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2018-09-27T16:42:46Z</dcterms:created>
  <dcterms:modified xsi:type="dcterms:W3CDTF">2018-09-27T16:59:36Z</dcterms:modified>
</cp:coreProperties>
</file>